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6" r:id="rId3"/>
    <p:sldId id="270" r:id="rId4"/>
    <p:sldId id="271" r:id="rId5"/>
    <p:sldId id="257" r:id="rId6"/>
    <p:sldId id="267" r:id="rId7"/>
    <p:sldId id="258" r:id="rId8"/>
    <p:sldId id="262" r:id="rId9"/>
    <p:sldId id="268" r:id="rId10"/>
    <p:sldId id="269" r:id="rId11"/>
    <p:sldId id="259" r:id="rId12"/>
    <p:sldId id="260" r:id="rId13"/>
    <p:sldId id="261" r:id="rId14"/>
    <p:sldId id="263" r:id="rId15"/>
    <p:sldId id="264" r:id="rId16"/>
    <p:sldId id="265"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svg>
</file>

<file path=ppt/media/image6.tif>
</file>

<file path=ppt/media/image7.png>
</file>

<file path=ppt/media/image8.jpg>
</file>

<file path=ppt/media/image9.tif>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11/25/2018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11/25/2018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11/25/2018</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tif"/><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9FDA60B-201D-4CB8-B6BF-7FCD314075B0}"/>
              </a:ext>
            </a:extLst>
          </p:cNvPr>
          <p:cNvSpPr>
            <a:spLocks noGrp="1"/>
          </p:cNvSpPr>
          <p:nvPr>
            <p:ph type="subTitle" idx="1"/>
          </p:nvPr>
        </p:nvSpPr>
        <p:spPr/>
        <p:txBody>
          <a:bodyPr/>
          <a:lstStyle/>
          <a:p>
            <a:r>
              <a:rPr lang="en-CA" dirty="0"/>
              <a:t>Why our product is the newest way to infuse your day</a:t>
            </a:r>
          </a:p>
          <a:p>
            <a:r>
              <a:rPr lang="en-CA" dirty="0"/>
              <a:t>Presented by: </a:t>
            </a:r>
            <a:r>
              <a:rPr lang="en-CA" dirty="0" err="1"/>
              <a:t>Shadia</a:t>
            </a:r>
            <a:r>
              <a:rPr lang="en-CA" dirty="0"/>
              <a:t> and Shannon</a:t>
            </a:r>
          </a:p>
        </p:txBody>
      </p:sp>
      <p:pic>
        <p:nvPicPr>
          <p:cNvPr id="5" name="Graphic 4">
            <a:extLst>
              <a:ext uri="{FF2B5EF4-FFF2-40B4-BE49-F238E27FC236}">
                <a16:creationId xmlns:a16="http://schemas.microsoft.com/office/drawing/2014/main" id="{6BAC76DE-39F3-4AC2-B54D-0D6021B5C9C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38500" y="1669522"/>
            <a:ext cx="5715000" cy="2124075"/>
          </a:xfrm>
          <a:prstGeom prst="rect">
            <a:avLst/>
          </a:prstGeom>
        </p:spPr>
      </p:pic>
    </p:spTree>
    <p:extLst>
      <p:ext uri="{BB962C8B-B14F-4D97-AF65-F5344CB8AC3E}">
        <p14:creationId xmlns:p14="http://schemas.microsoft.com/office/powerpoint/2010/main" val="104106473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D1CB-5AF3-47E7-AA55-6202633D3D83}"/>
              </a:ext>
            </a:extLst>
          </p:cNvPr>
          <p:cNvSpPr>
            <a:spLocks noGrp="1"/>
          </p:cNvSpPr>
          <p:nvPr>
            <p:ph type="title"/>
          </p:nvPr>
        </p:nvSpPr>
        <p:spPr/>
        <p:txBody>
          <a:bodyPr/>
          <a:lstStyle/>
          <a:p>
            <a:r>
              <a:rPr lang="en-CA" dirty="0"/>
              <a:t>Why recycled wood?</a:t>
            </a:r>
          </a:p>
        </p:txBody>
      </p:sp>
      <p:sp>
        <p:nvSpPr>
          <p:cNvPr id="3" name="Content Placeholder 2">
            <a:extLst>
              <a:ext uri="{FF2B5EF4-FFF2-40B4-BE49-F238E27FC236}">
                <a16:creationId xmlns:a16="http://schemas.microsoft.com/office/drawing/2014/main" id="{1239115B-9ECE-447E-9436-D3D79A480062}"/>
              </a:ext>
            </a:extLst>
          </p:cNvPr>
          <p:cNvSpPr>
            <a:spLocks noGrp="1"/>
          </p:cNvSpPr>
          <p:nvPr>
            <p:ph sz="quarter" idx="13"/>
          </p:nvPr>
        </p:nvSpPr>
        <p:spPr/>
        <p:txBody>
          <a:bodyPr/>
          <a:lstStyle/>
          <a:p>
            <a:r>
              <a:rPr lang="en-CA" dirty="0"/>
              <a:t>We know millennials today care about the environment and are becoming more and more aware that climate change Is happening. So we’ve chosen to make our packaging specifically from recycled wood, leaving the few forests we have left, alone to thrive and grow. </a:t>
            </a:r>
          </a:p>
          <a:p>
            <a:r>
              <a:rPr lang="en-CA" dirty="0"/>
              <a:t>It doesn’t only look great, it’s reusable, and 100% biodegradable!</a:t>
            </a:r>
          </a:p>
        </p:txBody>
      </p:sp>
    </p:spTree>
    <p:extLst>
      <p:ext uri="{BB962C8B-B14F-4D97-AF65-F5344CB8AC3E}">
        <p14:creationId xmlns:p14="http://schemas.microsoft.com/office/powerpoint/2010/main" val="54545260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FC0F-D9F6-49A9-B0A0-84A4164CD340}"/>
              </a:ext>
            </a:extLst>
          </p:cNvPr>
          <p:cNvSpPr>
            <a:spLocks noGrp="1"/>
          </p:cNvSpPr>
          <p:nvPr>
            <p:ph type="title"/>
          </p:nvPr>
        </p:nvSpPr>
        <p:spPr/>
        <p:txBody>
          <a:bodyPr/>
          <a:lstStyle/>
          <a:p>
            <a:r>
              <a:rPr lang="en-CA" dirty="0"/>
              <a:t>We also have a line of specialty teas </a:t>
            </a:r>
          </a:p>
        </p:txBody>
      </p:sp>
      <p:pic>
        <p:nvPicPr>
          <p:cNvPr id="6" name="Picture Placeholder 5">
            <a:extLst>
              <a:ext uri="{FF2B5EF4-FFF2-40B4-BE49-F238E27FC236}">
                <a16:creationId xmlns:a16="http://schemas.microsoft.com/office/drawing/2014/main" id="{23A68CD3-CACF-49E9-8FDB-2347580848F8}"/>
              </a:ext>
            </a:extLst>
          </p:cNvPr>
          <p:cNvPicPr>
            <a:picLocks noGrp="1" noChangeAspect="1"/>
          </p:cNvPicPr>
          <p:nvPr>
            <p:ph type="pic" idx="1"/>
          </p:nvPr>
        </p:nvPicPr>
        <p:blipFill>
          <a:blip r:embed="rId2"/>
          <a:stretch>
            <a:fillRect/>
          </a:stretch>
        </p:blipFill>
        <p:spPr>
          <a:xfrm>
            <a:off x="6812612" y="2050524"/>
            <a:ext cx="4901249" cy="2756951"/>
          </a:xfrm>
        </p:spPr>
      </p:pic>
      <p:sp>
        <p:nvSpPr>
          <p:cNvPr id="4" name="Text Placeholder 3">
            <a:extLst>
              <a:ext uri="{FF2B5EF4-FFF2-40B4-BE49-F238E27FC236}">
                <a16:creationId xmlns:a16="http://schemas.microsoft.com/office/drawing/2014/main" id="{0F223DAB-562F-4948-AB3A-BC7737D717A7}"/>
              </a:ext>
            </a:extLst>
          </p:cNvPr>
          <p:cNvSpPr>
            <a:spLocks noGrp="1"/>
          </p:cNvSpPr>
          <p:nvPr>
            <p:ph type="body" sz="half" idx="2"/>
          </p:nvPr>
        </p:nvSpPr>
        <p:spPr/>
        <p:txBody>
          <a:bodyPr/>
          <a:lstStyle/>
          <a:p>
            <a:r>
              <a:rPr lang="en-CA" dirty="0"/>
              <a:t>Are you tired of plain water? Do you need an extra boost to get you through the day? From school, work, yoga and everything in between we’ve got you covered. </a:t>
            </a:r>
          </a:p>
          <a:p>
            <a:r>
              <a:rPr lang="en-CA" dirty="0"/>
              <a:t>Sold as single packets of loose leaf tea, we’ve made it our mission to provide out clients with different options depending on what they’re looking for. </a:t>
            </a:r>
          </a:p>
        </p:txBody>
      </p:sp>
    </p:spTree>
    <p:extLst>
      <p:ext uri="{BB962C8B-B14F-4D97-AF65-F5344CB8AC3E}">
        <p14:creationId xmlns:p14="http://schemas.microsoft.com/office/powerpoint/2010/main" val="100563798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62994-41E6-40EF-ACBC-6886FEB3D3B9}"/>
              </a:ext>
            </a:extLst>
          </p:cNvPr>
          <p:cNvSpPr>
            <a:spLocks noGrp="1"/>
          </p:cNvSpPr>
          <p:nvPr>
            <p:ph type="title"/>
          </p:nvPr>
        </p:nvSpPr>
        <p:spPr/>
        <p:txBody>
          <a:bodyPr/>
          <a:lstStyle/>
          <a:p>
            <a:r>
              <a:rPr lang="en-CA" dirty="0"/>
              <a:t>Self care</a:t>
            </a:r>
          </a:p>
        </p:txBody>
      </p:sp>
      <p:pic>
        <p:nvPicPr>
          <p:cNvPr id="6" name="Picture Placeholder 5">
            <a:extLst>
              <a:ext uri="{FF2B5EF4-FFF2-40B4-BE49-F238E27FC236}">
                <a16:creationId xmlns:a16="http://schemas.microsoft.com/office/drawing/2014/main" id="{EA4563F2-516A-41FD-8A58-7DFBEF122D2E}"/>
              </a:ext>
            </a:extLst>
          </p:cNvPr>
          <p:cNvPicPr>
            <a:picLocks noGrp="1" noChangeAspect="1"/>
          </p:cNvPicPr>
          <p:nvPr>
            <p:ph type="pic" idx="1"/>
          </p:nvPr>
        </p:nvPicPr>
        <p:blipFill>
          <a:blip r:embed="rId2"/>
          <a:srcRect l="32328" r="32328"/>
          <a:stretch>
            <a:fillRect/>
          </a:stretch>
        </p:blipFill>
        <p:spPr/>
      </p:pic>
      <p:sp>
        <p:nvSpPr>
          <p:cNvPr id="4" name="Text Placeholder 3">
            <a:extLst>
              <a:ext uri="{FF2B5EF4-FFF2-40B4-BE49-F238E27FC236}">
                <a16:creationId xmlns:a16="http://schemas.microsoft.com/office/drawing/2014/main" id="{272369FF-6242-42C4-AC03-BAEFAE862171}"/>
              </a:ext>
            </a:extLst>
          </p:cNvPr>
          <p:cNvSpPr>
            <a:spLocks noGrp="1"/>
          </p:cNvSpPr>
          <p:nvPr>
            <p:ph type="body" sz="half" idx="2"/>
          </p:nvPr>
        </p:nvSpPr>
        <p:spPr/>
        <p:txBody>
          <a:bodyPr/>
          <a:lstStyle/>
          <a:p>
            <a:r>
              <a:rPr lang="en-CA" dirty="0"/>
              <a:t>Are you a college or university student? Undergrad? Do you work in a high stress job?  Have any form of anxiety or just had a rough day? This tea might just be what you need.</a:t>
            </a:r>
          </a:p>
          <a:p>
            <a:r>
              <a:rPr lang="en-CA" dirty="0"/>
              <a:t>Made from 70% dark chocolate, raw sugar, dehydrated Greek yogurt and sweet cherries </a:t>
            </a:r>
          </a:p>
          <a:p>
            <a:r>
              <a:rPr lang="en-CA" dirty="0"/>
              <a:t>It’s guaranteed to help relief stress and reduce anxiety</a:t>
            </a:r>
          </a:p>
          <a:p>
            <a:endParaRPr lang="en-CA" dirty="0"/>
          </a:p>
        </p:txBody>
      </p:sp>
    </p:spTree>
    <p:extLst>
      <p:ext uri="{BB962C8B-B14F-4D97-AF65-F5344CB8AC3E}">
        <p14:creationId xmlns:p14="http://schemas.microsoft.com/office/powerpoint/2010/main" val="69203828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BDC08-C1B1-42DD-909E-DFD7D8365BED}"/>
              </a:ext>
            </a:extLst>
          </p:cNvPr>
          <p:cNvSpPr>
            <a:spLocks noGrp="1"/>
          </p:cNvSpPr>
          <p:nvPr>
            <p:ph type="title"/>
          </p:nvPr>
        </p:nvSpPr>
        <p:spPr/>
        <p:txBody>
          <a:bodyPr/>
          <a:lstStyle/>
          <a:p>
            <a:r>
              <a:rPr lang="en-CA" dirty="0"/>
              <a:t>Anti-Fatigue</a:t>
            </a:r>
          </a:p>
        </p:txBody>
      </p:sp>
      <p:pic>
        <p:nvPicPr>
          <p:cNvPr id="6" name="Picture Placeholder 5">
            <a:extLst>
              <a:ext uri="{FF2B5EF4-FFF2-40B4-BE49-F238E27FC236}">
                <a16:creationId xmlns:a16="http://schemas.microsoft.com/office/drawing/2014/main" id="{0B879B30-52B1-42AA-A7EB-0E39E2B5F685}"/>
              </a:ext>
            </a:extLst>
          </p:cNvPr>
          <p:cNvPicPr>
            <a:picLocks noGrp="1" noChangeAspect="1"/>
          </p:cNvPicPr>
          <p:nvPr>
            <p:ph type="pic" idx="1"/>
          </p:nvPr>
        </p:nvPicPr>
        <p:blipFill>
          <a:blip r:embed="rId2"/>
          <a:srcRect l="32282" r="32282"/>
          <a:stretch>
            <a:fillRect/>
          </a:stretch>
        </p:blipFill>
        <p:spPr/>
      </p:pic>
      <p:sp>
        <p:nvSpPr>
          <p:cNvPr id="4" name="Text Placeholder 3">
            <a:extLst>
              <a:ext uri="{FF2B5EF4-FFF2-40B4-BE49-F238E27FC236}">
                <a16:creationId xmlns:a16="http://schemas.microsoft.com/office/drawing/2014/main" id="{B15CBFDC-853B-45D1-8DCA-2909E5D3E2A3}"/>
              </a:ext>
            </a:extLst>
          </p:cNvPr>
          <p:cNvSpPr>
            <a:spLocks noGrp="1"/>
          </p:cNvSpPr>
          <p:nvPr>
            <p:ph type="body" sz="half" idx="2"/>
          </p:nvPr>
        </p:nvSpPr>
        <p:spPr/>
        <p:txBody>
          <a:bodyPr/>
          <a:lstStyle/>
          <a:p>
            <a:r>
              <a:rPr lang="en-CA" dirty="0"/>
              <a:t>Stayed up too late trying to get that assignment done? Pull more overtime than you meant too? Kids keep you up? Fell in love with a book you just had to finish? Or was it a video game that you just lost track of time playing?</a:t>
            </a:r>
          </a:p>
          <a:p>
            <a:r>
              <a:rPr lang="en-CA" dirty="0"/>
              <a:t>Don’t worry we’ve got your fix. Give fatigue the middle finger with our anti-fatigue tea!</a:t>
            </a:r>
          </a:p>
          <a:p>
            <a:r>
              <a:rPr lang="en-CA" dirty="0"/>
              <a:t>Loose leaf made with yerba mate, apples, dehydrated almond-milk and cane sugar.  </a:t>
            </a:r>
          </a:p>
        </p:txBody>
      </p:sp>
    </p:spTree>
    <p:extLst>
      <p:ext uri="{BB962C8B-B14F-4D97-AF65-F5344CB8AC3E}">
        <p14:creationId xmlns:p14="http://schemas.microsoft.com/office/powerpoint/2010/main" val="377952281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9282F-8F31-4C17-A693-B3BB7D78CEB0}"/>
              </a:ext>
            </a:extLst>
          </p:cNvPr>
          <p:cNvSpPr>
            <a:spLocks noGrp="1"/>
          </p:cNvSpPr>
          <p:nvPr>
            <p:ph type="title"/>
          </p:nvPr>
        </p:nvSpPr>
        <p:spPr/>
        <p:txBody>
          <a:bodyPr/>
          <a:lstStyle/>
          <a:p>
            <a:r>
              <a:rPr lang="en-CA" dirty="0"/>
              <a:t>Fat Burning</a:t>
            </a:r>
          </a:p>
        </p:txBody>
      </p:sp>
      <p:pic>
        <p:nvPicPr>
          <p:cNvPr id="6" name="Picture Placeholder 5">
            <a:extLst>
              <a:ext uri="{FF2B5EF4-FFF2-40B4-BE49-F238E27FC236}">
                <a16:creationId xmlns:a16="http://schemas.microsoft.com/office/drawing/2014/main" id="{3EB1E7A3-D25C-4EC2-9AC3-066D51905465}"/>
              </a:ext>
            </a:extLst>
          </p:cNvPr>
          <p:cNvPicPr>
            <a:picLocks noGrp="1" noChangeAspect="1"/>
          </p:cNvPicPr>
          <p:nvPr>
            <p:ph type="pic" idx="1"/>
          </p:nvPr>
        </p:nvPicPr>
        <p:blipFill>
          <a:blip r:embed="rId2"/>
          <a:srcRect l="32312" r="32312"/>
          <a:stretch>
            <a:fillRect/>
          </a:stretch>
        </p:blipFill>
        <p:spPr>
          <a:xfrm>
            <a:off x="7349302" y="609600"/>
            <a:ext cx="3255358" cy="5181600"/>
          </a:xfrm>
        </p:spPr>
      </p:pic>
      <p:sp>
        <p:nvSpPr>
          <p:cNvPr id="4" name="Text Placeholder 3">
            <a:extLst>
              <a:ext uri="{FF2B5EF4-FFF2-40B4-BE49-F238E27FC236}">
                <a16:creationId xmlns:a16="http://schemas.microsoft.com/office/drawing/2014/main" id="{2240330D-55C1-46AE-9979-EC58D7D37BF6}"/>
              </a:ext>
            </a:extLst>
          </p:cNvPr>
          <p:cNvSpPr>
            <a:spLocks noGrp="1"/>
          </p:cNvSpPr>
          <p:nvPr>
            <p:ph type="body" sz="half" idx="2"/>
          </p:nvPr>
        </p:nvSpPr>
        <p:spPr/>
        <p:txBody>
          <a:bodyPr/>
          <a:lstStyle/>
          <a:p>
            <a:r>
              <a:rPr lang="en-CA" dirty="0"/>
              <a:t>“Burn Fat, be fit”</a:t>
            </a:r>
          </a:p>
          <a:p>
            <a:r>
              <a:rPr lang="en-CA" dirty="0"/>
              <a:t>Ever feel like water is just becoming boring? But you need it to help stay hydrated after that work out or yoga session right? Well we’ve got a solution for that, our fat burning tea will help keep you hydrated as well as taste great while helping you to keep burning fat.</a:t>
            </a:r>
          </a:p>
          <a:p>
            <a:r>
              <a:rPr lang="en-CA" dirty="0"/>
              <a:t>Loose leaf: Green tea, blueberries, coconut, whey protein, stevia, non-</a:t>
            </a:r>
            <a:r>
              <a:rPr lang="en-CA" dirty="0" err="1"/>
              <a:t>gmo</a:t>
            </a:r>
            <a:endParaRPr lang="en-CA" dirty="0"/>
          </a:p>
        </p:txBody>
      </p:sp>
    </p:spTree>
    <p:extLst>
      <p:ext uri="{BB962C8B-B14F-4D97-AF65-F5344CB8AC3E}">
        <p14:creationId xmlns:p14="http://schemas.microsoft.com/office/powerpoint/2010/main" val="235151523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81455-3FBC-4834-AE37-2B8F1F08E867}"/>
              </a:ext>
            </a:extLst>
          </p:cNvPr>
          <p:cNvSpPr>
            <a:spLocks noGrp="1"/>
          </p:cNvSpPr>
          <p:nvPr>
            <p:ph type="title"/>
          </p:nvPr>
        </p:nvSpPr>
        <p:spPr/>
        <p:txBody>
          <a:bodyPr/>
          <a:lstStyle/>
          <a:p>
            <a:r>
              <a:rPr lang="en-CA" dirty="0"/>
              <a:t>Mood lift</a:t>
            </a:r>
          </a:p>
        </p:txBody>
      </p:sp>
      <p:pic>
        <p:nvPicPr>
          <p:cNvPr id="6" name="Picture Placeholder 5">
            <a:extLst>
              <a:ext uri="{FF2B5EF4-FFF2-40B4-BE49-F238E27FC236}">
                <a16:creationId xmlns:a16="http://schemas.microsoft.com/office/drawing/2014/main" id="{51CC2FEC-466E-413C-96D5-1FE71665FE99}"/>
              </a:ext>
            </a:extLst>
          </p:cNvPr>
          <p:cNvPicPr>
            <a:picLocks noGrp="1" noChangeAspect="1"/>
          </p:cNvPicPr>
          <p:nvPr>
            <p:ph type="pic" idx="1"/>
          </p:nvPr>
        </p:nvPicPr>
        <p:blipFill>
          <a:blip r:embed="rId2"/>
          <a:srcRect l="32320" r="32320"/>
          <a:stretch>
            <a:fillRect/>
          </a:stretch>
        </p:blipFill>
        <p:spPr/>
      </p:pic>
      <p:sp>
        <p:nvSpPr>
          <p:cNvPr id="4" name="Text Placeholder 3">
            <a:extLst>
              <a:ext uri="{FF2B5EF4-FFF2-40B4-BE49-F238E27FC236}">
                <a16:creationId xmlns:a16="http://schemas.microsoft.com/office/drawing/2014/main" id="{BF752470-FD5F-4D56-A603-FE0E52B5489E}"/>
              </a:ext>
            </a:extLst>
          </p:cNvPr>
          <p:cNvSpPr>
            <a:spLocks noGrp="1"/>
          </p:cNvSpPr>
          <p:nvPr>
            <p:ph type="body" sz="half" idx="2"/>
          </p:nvPr>
        </p:nvSpPr>
        <p:spPr/>
        <p:txBody>
          <a:bodyPr/>
          <a:lstStyle/>
          <a:p>
            <a:r>
              <a:rPr lang="en-CA" dirty="0"/>
              <a:t>“Lift your mood, beat any blues”</a:t>
            </a:r>
          </a:p>
          <a:p>
            <a:r>
              <a:rPr lang="en-CA" dirty="0"/>
              <a:t>If you’ve had a hard day, and just need a bit to get that smile back, this will help. </a:t>
            </a:r>
          </a:p>
          <a:p>
            <a:endParaRPr lang="en-CA" dirty="0"/>
          </a:p>
          <a:p>
            <a:r>
              <a:rPr lang="en-CA" dirty="0"/>
              <a:t>Made from: pumpkin, omega-3s, flaxseed, cinnamon, ginger, nutmeg, and brown sugar.</a:t>
            </a:r>
          </a:p>
        </p:txBody>
      </p:sp>
    </p:spTree>
    <p:extLst>
      <p:ext uri="{BB962C8B-B14F-4D97-AF65-F5344CB8AC3E}">
        <p14:creationId xmlns:p14="http://schemas.microsoft.com/office/powerpoint/2010/main" val="54521867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EB0AA-68A0-4B44-AA33-D585A3D6111A}"/>
              </a:ext>
            </a:extLst>
          </p:cNvPr>
          <p:cNvSpPr>
            <a:spLocks noGrp="1"/>
          </p:cNvSpPr>
          <p:nvPr>
            <p:ph type="title"/>
          </p:nvPr>
        </p:nvSpPr>
        <p:spPr/>
        <p:txBody>
          <a:bodyPr/>
          <a:lstStyle/>
          <a:p>
            <a:r>
              <a:rPr lang="en-CA" dirty="0"/>
              <a:t>Pain relief</a:t>
            </a:r>
          </a:p>
        </p:txBody>
      </p:sp>
      <p:pic>
        <p:nvPicPr>
          <p:cNvPr id="6" name="Picture Placeholder 5">
            <a:extLst>
              <a:ext uri="{FF2B5EF4-FFF2-40B4-BE49-F238E27FC236}">
                <a16:creationId xmlns:a16="http://schemas.microsoft.com/office/drawing/2014/main" id="{FB1D5247-59C4-4232-9420-D6260DFDF433}"/>
              </a:ext>
            </a:extLst>
          </p:cNvPr>
          <p:cNvPicPr>
            <a:picLocks noGrp="1" noChangeAspect="1"/>
          </p:cNvPicPr>
          <p:nvPr>
            <p:ph type="pic" idx="1"/>
          </p:nvPr>
        </p:nvPicPr>
        <p:blipFill>
          <a:blip r:embed="rId2"/>
          <a:srcRect l="32121" r="32121"/>
          <a:stretch>
            <a:fillRect/>
          </a:stretch>
        </p:blipFill>
        <p:spPr/>
      </p:pic>
      <p:sp>
        <p:nvSpPr>
          <p:cNvPr id="4" name="Text Placeholder 3">
            <a:extLst>
              <a:ext uri="{FF2B5EF4-FFF2-40B4-BE49-F238E27FC236}">
                <a16:creationId xmlns:a16="http://schemas.microsoft.com/office/drawing/2014/main" id="{C8E9C8AD-585F-4748-B7D6-2222B7AB6FFE}"/>
              </a:ext>
            </a:extLst>
          </p:cNvPr>
          <p:cNvSpPr>
            <a:spLocks noGrp="1"/>
          </p:cNvSpPr>
          <p:nvPr>
            <p:ph type="body" sz="half" idx="2"/>
          </p:nvPr>
        </p:nvSpPr>
        <p:spPr/>
        <p:txBody>
          <a:bodyPr/>
          <a:lstStyle/>
          <a:p>
            <a:r>
              <a:rPr lang="en-CA" dirty="0"/>
              <a:t>“Soothes and gives relief”</a:t>
            </a:r>
          </a:p>
          <a:p>
            <a:r>
              <a:rPr lang="en-CA" dirty="0"/>
              <a:t>Work out too hard? Strain yourself at work or home? General aches and pain? Don’t worry we’ve got you covered!</a:t>
            </a:r>
          </a:p>
          <a:p>
            <a:r>
              <a:rPr lang="en-CA" dirty="0"/>
              <a:t>With 15mg of thc, ginger, honey, strawberry leaves, lemon, mint, dehydrated hemp milk,  you can drink this and keep that pain at bay.</a:t>
            </a:r>
          </a:p>
        </p:txBody>
      </p:sp>
    </p:spTree>
    <p:extLst>
      <p:ext uri="{BB962C8B-B14F-4D97-AF65-F5344CB8AC3E}">
        <p14:creationId xmlns:p14="http://schemas.microsoft.com/office/powerpoint/2010/main" val="387309957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28BC6-BA4E-4C0F-A5BB-45269F3ACB02}"/>
              </a:ext>
            </a:extLst>
          </p:cNvPr>
          <p:cNvSpPr>
            <a:spLocks noGrp="1"/>
          </p:cNvSpPr>
          <p:nvPr>
            <p:ph type="title"/>
          </p:nvPr>
        </p:nvSpPr>
        <p:spPr/>
        <p:txBody>
          <a:bodyPr/>
          <a:lstStyle/>
          <a:p>
            <a:r>
              <a:rPr lang="en-CA" dirty="0"/>
              <a:t>Thank you for listening</a:t>
            </a:r>
          </a:p>
        </p:txBody>
      </p:sp>
      <p:sp>
        <p:nvSpPr>
          <p:cNvPr id="3" name="Text Placeholder 2">
            <a:extLst>
              <a:ext uri="{FF2B5EF4-FFF2-40B4-BE49-F238E27FC236}">
                <a16:creationId xmlns:a16="http://schemas.microsoft.com/office/drawing/2014/main" id="{20291163-1DAD-48CD-976B-DC16F2C78418}"/>
              </a:ext>
            </a:extLst>
          </p:cNvPr>
          <p:cNvSpPr>
            <a:spLocks noGrp="1"/>
          </p:cNvSpPr>
          <p:nvPr>
            <p:ph type="body" idx="1"/>
          </p:nvPr>
        </p:nvSpPr>
        <p:spPr/>
        <p:txBody>
          <a:bodyPr/>
          <a:lstStyle/>
          <a:p>
            <a:r>
              <a:rPr lang="en-CA" dirty="0"/>
              <a:t>Look for our products on a shelf near you soon!</a:t>
            </a:r>
          </a:p>
        </p:txBody>
      </p:sp>
    </p:spTree>
    <p:extLst>
      <p:ext uri="{BB962C8B-B14F-4D97-AF65-F5344CB8AC3E}">
        <p14:creationId xmlns:p14="http://schemas.microsoft.com/office/powerpoint/2010/main" val="1434251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7A480-B229-4136-B9C8-086F92795ADC}"/>
              </a:ext>
            </a:extLst>
          </p:cNvPr>
          <p:cNvSpPr>
            <a:spLocks noGrp="1"/>
          </p:cNvSpPr>
          <p:nvPr>
            <p:ph type="title"/>
          </p:nvPr>
        </p:nvSpPr>
        <p:spPr/>
        <p:txBody>
          <a:bodyPr/>
          <a:lstStyle/>
          <a:p>
            <a:r>
              <a:rPr lang="en-CA" dirty="0"/>
              <a:t>Our brand</a:t>
            </a:r>
          </a:p>
        </p:txBody>
      </p:sp>
      <p:sp>
        <p:nvSpPr>
          <p:cNvPr id="3" name="Content Placeholder 2">
            <a:extLst>
              <a:ext uri="{FF2B5EF4-FFF2-40B4-BE49-F238E27FC236}">
                <a16:creationId xmlns:a16="http://schemas.microsoft.com/office/drawing/2014/main" id="{76898D2E-7B76-40FE-955B-F08BB1CE75E5}"/>
              </a:ext>
            </a:extLst>
          </p:cNvPr>
          <p:cNvSpPr>
            <a:spLocks noGrp="1"/>
          </p:cNvSpPr>
          <p:nvPr>
            <p:ph sz="quarter" idx="13"/>
          </p:nvPr>
        </p:nvSpPr>
        <p:spPr/>
        <p:txBody>
          <a:bodyPr/>
          <a:lstStyle/>
          <a:p>
            <a:pPr algn="ctr"/>
            <a:r>
              <a:rPr lang="en-US" b="1" dirty="0"/>
              <a:t>Inspiring. Indulging. </a:t>
            </a:r>
            <a:r>
              <a:rPr lang="en-US" dirty="0"/>
              <a:t>These were the words that drove the development of INFUSE Bottle + Ball Pod. We wanted our bottle to be there when our customers were working hard – inspiring them to create change with our unique design and refreshing take on life. We wanted them to indulge; to treat themselves and still maintain an active lifestyle. And we wanted them to feel good about it – because INFUSE is good - for both body and mind.</a:t>
            </a:r>
            <a:endParaRPr lang="en-CA" dirty="0"/>
          </a:p>
        </p:txBody>
      </p:sp>
    </p:spTree>
    <p:extLst>
      <p:ext uri="{BB962C8B-B14F-4D97-AF65-F5344CB8AC3E}">
        <p14:creationId xmlns:p14="http://schemas.microsoft.com/office/powerpoint/2010/main" val="282152817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60242-D7E4-4FF6-875A-00A5EF6DB3FD}"/>
              </a:ext>
            </a:extLst>
          </p:cNvPr>
          <p:cNvSpPr>
            <a:spLocks noGrp="1"/>
          </p:cNvSpPr>
          <p:nvPr>
            <p:ph type="title"/>
          </p:nvPr>
        </p:nvSpPr>
        <p:spPr/>
        <p:txBody>
          <a:bodyPr/>
          <a:lstStyle/>
          <a:p>
            <a:r>
              <a:rPr lang="en-CA" dirty="0"/>
              <a:t>Specifics about our bottle and pod</a:t>
            </a:r>
          </a:p>
        </p:txBody>
      </p:sp>
      <p:sp>
        <p:nvSpPr>
          <p:cNvPr id="3" name="Content Placeholder 2">
            <a:extLst>
              <a:ext uri="{FF2B5EF4-FFF2-40B4-BE49-F238E27FC236}">
                <a16:creationId xmlns:a16="http://schemas.microsoft.com/office/drawing/2014/main" id="{03B2D6E6-740D-416A-951D-D7753D8ABBE3}"/>
              </a:ext>
            </a:extLst>
          </p:cNvPr>
          <p:cNvSpPr>
            <a:spLocks noGrp="1"/>
          </p:cNvSpPr>
          <p:nvPr>
            <p:ph sz="quarter" idx="13"/>
          </p:nvPr>
        </p:nvSpPr>
        <p:spPr/>
        <p:txBody>
          <a:bodyPr>
            <a:normAutofit lnSpcReduction="10000"/>
          </a:bodyPr>
          <a:lstStyle/>
          <a:p>
            <a:r>
              <a:rPr lang="en-CA" dirty="0"/>
              <a:t>Our thermometer is digital so you know when your tea is at the perfect temperature for drinking.  </a:t>
            </a:r>
          </a:p>
          <a:p>
            <a:r>
              <a:rPr lang="en-CA" dirty="0"/>
              <a:t>The double layer of acrylic is strong, durable and thick enough to ensure that your tea will stay hot for at least 6 hours, or cold for at least 8.</a:t>
            </a:r>
          </a:p>
          <a:p>
            <a:r>
              <a:rPr lang="en-CA" dirty="0"/>
              <a:t>our pod is free floating, allowing for maximum infusion unlike our competitors who’s pod is attached at the top of the bottle, which become unusable after the water gets to a certain level. Our pod is also made from 2 options. A light aluminum metal, that comes in a light grey or futuristic purple, or silicone rubber that comes in a variety of colours. </a:t>
            </a:r>
          </a:p>
        </p:txBody>
      </p:sp>
    </p:spTree>
    <p:extLst>
      <p:ext uri="{BB962C8B-B14F-4D97-AF65-F5344CB8AC3E}">
        <p14:creationId xmlns:p14="http://schemas.microsoft.com/office/powerpoint/2010/main" val="231662625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971B2-6FE6-498F-97A6-D36B9E0A5496}"/>
              </a:ext>
            </a:extLst>
          </p:cNvPr>
          <p:cNvSpPr>
            <a:spLocks noGrp="1"/>
          </p:cNvSpPr>
          <p:nvPr>
            <p:ph type="title"/>
          </p:nvPr>
        </p:nvSpPr>
        <p:spPr/>
        <p:txBody>
          <a:bodyPr/>
          <a:lstStyle/>
          <a:p>
            <a:r>
              <a:rPr lang="en-CA" dirty="0"/>
              <a:t>Colour options for everyone</a:t>
            </a:r>
          </a:p>
        </p:txBody>
      </p:sp>
      <p:sp>
        <p:nvSpPr>
          <p:cNvPr id="3" name="Content Placeholder 2">
            <a:extLst>
              <a:ext uri="{FF2B5EF4-FFF2-40B4-BE49-F238E27FC236}">
                <a16:creationId xmlns:a16="http://schemas.microsoft.com/office/drawing/2014/main" id="{BD0AF7C8-AE70-4367-824B-633B3CDE5095}"/>
              </a:ext>
            </a:extLst>
          </p:cNvPr>
          <p:cNvSpPr>
            <a:spLocks noGrp="1"/>
          </p:cNvSpPr>
          <p:nvPr>
            <p:ph sz="quarter" idx="13"/>
          </p:nvPr>
        </p:nvSpPr>
        <p:spPr/>
        <p:txBody>
          <a:bodyPr/>
          <a:lstStyle/>
          <a:p>
            <a:r>
              <a:rPr lang="en-CA" dirty="0"/>
              <a:t>Currently our bottles are offered in a limited number of colours, we are working to expand that line as necessary</a:t>
            </a:r>
          </a:p>
          <a:p>
            <a:r>
              <a:rPr lang="en-CA" dirty="0"/>
              <a:t>The current available colours are: Cherry red, pine green, blueberry purple, pumpkin orange and orchid pink. </a:t>
            </a:r>
          </a:p>
          <a:p>
            <a:r>
              <a:rPr lang="en-CA" dirty="0"/>
              <a:t>we want to ensure that everyone enjoys our products, so we’re geared towards making sure everyone can use and enjoy our water-bottles.</a:t>
            </a:r>
          </a:p>
          <a:p>
            <a:endParaRPr lang="en-CA" dirty="0"/>
          </a:p>
        </p:txBody>
      </p:sp>
    </p:spTree>
    <p:extLst>
      <p:ext uri="{BB962C8B-B14F-4D97-AF65-F5344CB8AC3E}">
        <p14:creationId xmlns:p14="http://schemas.microsoft.com/office/powerpoint/2010/main" val="203327184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4A9C4-E01B-45FA-B082-1BF6ADB3E4A7}"/>
              </a:ext>
            </a:extLst>
          </p:cNvPr>
          <p:cNvSpPr>
            <a:spLocks noGrp="1"/>
          </p:cNvSpPr>
          <p:nvPr>
            <p:ph type="title"/>
          </p:nvPr>
        </p:nvSpPr>
        <p:spPr/>
        <p:txBody>
          <a:bodyPr/>
          <a:lstStyle/>
          <a:p>
            <a:r>
              <a:rPr lang="en-CA" dirty="0"/>
              <a:t>Our Base Product:</a:t>
            </a:r>
          </a:p>
        </p:txBody>
      </p:sp>
      <p:pic>
        <p:nvPicPr>
          <p:cNvPr id="5" name="Content Placeholder 4">
            <a:extLst>
              <a:ext uri="{FF2B5EF4-FFF2-40B4-BE49-F238E27FC236}">
                <a16:creationId xmlns:a16="http://schemas.microsoft.com/office/drawing/2014/main" id="{C0580E96-A2EC-46FD-A438-53A6BE00AEBB}"/>
              </a:ext>
            </a:extLst>
          </p:cNvPr>
          <p:cNvPicPr>
            <a:picLocks noGrp="1" noChangeAspect="1"/>
          </p:cNvPicPr>
          <p:nvPr>
            <p:ph sz="quarter" idx="13"/>
          </p:nvPr>
        </p:nvPicPr>
        <p:blipFill>
          <a:blip r:embed="rId2"/>
          <a:stretch>
            <a:fillRect/>
          </a:stretch>
        </p:blipFill>
        <p:spPr>
          <a:xfrm>
            <a:off x="2551496" y="1845578"/>
            <a:ext cx="7089007" cy="3987567"/>
          </a:xfrm>
        </p:spPr>
      </p:pic>
    </p:spTree>
    <p:extLst>
      <p:ext uri="{BB962C8B-B14F-4D97-AF65-F5344CB8AC3E}">
        <p14:creationId xmlns:p14="http://schemas.microsoft.com/office/powerpoint/2010/main" val="157797631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9AA60-F871-43E8-8902-558EF4465434}"/>
              </a:ext>
            </a:extLst>
          </p:cNvPr>
          <p:cNvSpPr>
            <a:spLocks noGrp="1"/>
          </p:cNvSpPr>
          <p:nvPr>
            <p:ph type="title"/>
          </p:nvPr>
        </p:nvSpPr>
        <p:spPr/>
        <p:txBody>
          <a:bodyPr/>
          <a:lstStyle/>
          <a:p>
            <a:r>
              <a:rPr lang="en-CA" dirty="0"/>
              <a:t>Target audience</a:t>
            </a:r>
          </a:p>
        </p:txBody>
      </p:sp>
      <p:sp>
        <p:nvSpPr>
          <p:cNvPr id="3" name="Content Placeholder 2">
            <a:extLst>
              <a:ext uri="{FF2B5EF4-FFF2-40B4-BE49-F238E27FC236}">
                <a16:creationId xmlns:a16="http://schemas.microsoft.com/office/drawing/2014/main" id="{4A1CB3EC-C083-4FB3-8E09-23675F9E7725}"/>
              </a:ext>
            </a:extLst>
          </p:cNvPr>
          <p:cNvSpPr>
            <a:spLocks noGrp="1"/>
          </p:cNvSpPr>
          <p:nvPr>
            <p:ph sz="quarter" idx="13"/>
          </p:nvPr>
        </p:nvSpPr>
        <p:spPr/>
        <p:txBody>
          <a:bodyPr/>
          <a:lstStyle/>
          <a:p>
            <a:r>
              <a:rPr lang="en-CA" dirty="0"/>
              <a:t>Millennials</a:t>
            </a:r>
          </a:p>
          <a:p>
            <a:r>
              <a:rPr lang="en-CA" dirty="0"/>
              <a:t>Those who enjoy working out</a:t>
            </a:r>
          </a:p>
          <a:p>
            <a:r>
              <a:rPr lang="en-CA" dirty="0"/>
              <a:t>Hot yoga participants</a:t>
            </a:r>
          </a:p>
          <a:p>
            <a:r>
              <a:rPr lang="en-CA" dirty="0"/>
              <a:t>Office workers/anyone who works long hours</a:t>
            </a:r>
          </a:p>
          <a:p>
            <a:r>
              <a:rPr lang="en-CA" dirty="0"/>
              <a:t>Students</a:t>
            </a:r>
          </a:p>
          <a:p>
            <a:r>
              <a:rPr lang="en-CA" dirty="0"/>
              <a:t>Anyone who likes to infuse their water</a:t>
            </a:r>
          </a:p>
        </p:txBody>
      </p:sp>
    </p:spTree>
    <p:extLst>
      <p:ext uri="{BB962C8B-B14F-4D97-AF65-F5344CB8AC3E}">
        <p14:creationId xmlns:p14="http://schemas.microsoft.com/office/powerpoint/2010/main" val="248621840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3AC98-D8C8-4C05-8478-ED76E56523F7}"/>
              </a:ext>
            </a:extLst>
          </p:cNvPr>
          <p:cNvSpPr>
            <a:spLocks noGrp="1"/>
          </p:cNvSpPr>
          <p:nvPr>
            <p:ph type="title"/>
          </p:nvPr>
        </p:nvSpPr>
        <p:spPr/>
        <p:txBody>
          <a:bodyPr/>
          <a:lstStyle/>
          <a:p>
            <a:r>
              <a:rPr lang="en-CA" dirty="0"/>
              <a:t>A BRIEF VIEW OF THE BOTTLE</a:t>
            </a:r>
          </a:p>
        </p:txBody>
      </p:sp>
      <p:pic>
        <p:nvPicPr>
          <p:cNvPr id="4" name="06-InfuserProtype 3DAnimation">
            <a:hlinkClick r:id="" action="ppaction://media"/>
            <a:extLst>
              <a:ext uri="{FF2B5EF4-FFF2-40B4-BE49-F238E27FC236}">
                <a16:creationId xmlns:a16="http://schemas.microsoft.com/office/drawing/2014/main" id="{BC51CFAB-D35D-4ACE-B4C1-F3CA9F0E2549}"/>
              </a:ext>
            </a:extLst>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3051175" y="2366963"/>
            <a:ext cx="6088063" cy="3424237"/>
          </a:xfrm>
        </p:spPr>
      </p:pic>
    </p:spTree>
    <p:extLst>
      <p:ext uri="{BB962C8B-B14F-4D97-AF65-F5344CB8AC3E}">
        <p14:creationId xmlns:p14="http://schemas.microsoft.com/office/powerpoint/2010/main" val="2243152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29064-8140-4D76-9A52-E2FF7FD1B6F8}"/>
              </a:ext>
            </a:extLst>
          </p:cNvPr>
          <p:cNvSpPr>
            <a:spLocks noGrp="1"/>
          </p:cNvSpPr>
          <p:nvPr>
            <p:ph type="title"/>
          </p:nvPr>
        </p:nvSpPr>
        <p:spPr/>
        <p:txBody>
          <a:bodyPr/>
          <a:lstStyle/>
          <a:p>
            <a:r>
              <a:rPr lang="en-CA" dirty="0"/>
              <a:t>Unique Package</a:t>
            </a:r>
          </a:p>
        </p:txBody>
      </p:sp>
      <p:pic>
        <p:nvPicPr>
          <p:cNvPr id="6" name="Content Placeholder 5">
            <a:extLst>
              <a:ext uri="{FF2B5EF4-FFF2-40B4-BE49-F238E27FC236}">
                <a16:creationId xmlns:a16="http://schemas.microsoft.com/office/drawing/2014/main" id="{B73D1D8F-7903-4A44-8E15-5B9CE0AA2184}"/>
              </a:ext>
            </a:extLst>
          </p:cNvPr>
          <p:cNvPicPr>
            <a:picLocks noGrp="1" noChangeAspect="1"/>
          </p:cNvPicPr>
          <p:nvPr>
            <p:ph sz="quarter" idx="13"/>
          </p:nvPr>
        </p:nvPicPr>
        <p:blipFill>
          <a:blip r:embed="rId2"/>
          <a:stretch>
            <a:fillRect/>
          </a:stretch>
        </p:blipFill>
        <p:spPr>
          <a:xfrm>
            <a:off x="5078413" y="1173266"/>
            <a:ext cx="6199187" cy="4054268"/>
          </a:xfrm>
        </p:spPr>
      </p:pic>
      <p:sp>
        <p:nvSpPr>
          <p:cNvPr id="4" name="Text Placeholder 3">
            <a:extLst>
              <a:ext uri="{FF2B5EF4-FFF2-40B4-BE49-F238E27FC236}">
                <a16:creationId xmlns:a16="http://schemas.microsoft.com/office/drawing/2014/main" id="{CD93368E-56F2-4E5D-8C1F-501A82B0A9EB}"/>
              </a:ext>
            </a:extLst>
          </p:cNvPr>
          <p:cNvSpPr>
            <a:spLocks noGrp="1"/>
          </p:cNvSpPr>
          <p:nvPr>
            <p:ph type="body" sz="half" idx="2"/>
          </p:nvPr>
        </p:nvSpPr>
        <p:spPr/>
        <p:txBody>
          <a:bodyPr>
            <a:normAutofit fontScale="92500" lnSpcReduction="10000"/>
          </a:bodyPr>
          <a:lstStyle/>
          <a:p>
            <a:r>
              <a:rPr lang="en-CA" dirty="0"/>
              <a:t>We want our product to stand out on the shelves during the holidays; which is why we’ve chosen to use a 100% recycled wood box for our packaging. Our logo has been burned into it so no printing errors or sticker removal to worry about. </a:t>
            </a:r>
          </a:p>
          <a:p>
            <a:r>
              <a:rPr lang="en-CA" dirty="0"/>
              <a:t>This box holds more than just the water bottle. It has a section for a pod or two and spots for our other product that we’re sure you’re going to love.</a:t>
            </a:r>
          </a:p>
        </p:txBody>
      </p:sp>
    </p:spTree>
    <p:extLst>
      <p:ext uri="{BB962C8B-B14F-4D97-AF65-F5344CB8AC3E}">
        <p14:creationId xmlns:p14="http://schemas.microsoft.com/office/powerpoint/2010/main" val="408709610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CF194-E3F0-4ECE-AC7A-1FD19F3B5813}"/>
              </a:ext>
            </a:extLst>
          </p:cNvPr>
          <p:cNvSpPr>
            <a:spLocks noGrp="1"/>
          </p:cNvSpPr>
          <p:nvPr>
            <p:ph type="title"/>
          </p:nvPr>
        </p:nvSpPr>
        <p:spPr/>
        <p:txBody>
          <a:bodyPr/>
          <a:lstStyle/>
          <a:p>
            <a:r>
              <a:rPr lang="en-CA" dirty="0"/>
              <a:t>Why a wooden box over cardboard?</a:t>
            </a:r>
          </a:p>
        </p:txBody>
      </p:sp>
      <p:sp>
        <p:nvSpPr>
          <p:cNvPr id="3" name="Content Placeholder 2">
            <a:extLst>
              <a:ext uri="{FF2B5EF4-FFF2-40B4-BE49-F238E27FC236}">
                <a16:creationId xmlns:a16="http://schemas.microsoft.com/office/drawing/2014/main" id="{65B0A508-89E8-4A88-8950-D56F6D0D209A}"/>
              </a:ext>
            </a:extLst>
          </p:cNvPr>
          <p:cNvSpPr>
            <a:spLocks noGrp="1"/>
          </p:cNvSpPr>
          <p:nvPr>
            <p:ph sz="quarter" idx="13"/>
          </p:nvPr>
        </p:nvSpPr>
        <p:spPr/>
        <p:txBody>
          <a:bodyPr/>
          <a:lstStyle/>
          <a:p>
            <a:r>
              <a:rPr lang="en-CA" dirty="0"/>
              <a:t>Well it’s simple really, first it makes us stand out on the shelf. What is your eye going to be drawn too first? Another simple cardboard box with a picture of a bottle? Or the wooden box with a logo that’s been burned into the side and a slogan on the top?</a:t>
            </a:r>
          </a:p>
        </p:txBody>
      </p:sp>
      <p:sp>
        <p:nvSpPr>
          <p:cNvPr id="4" name="Content Placeholder 3">
            <a:extLst>
              <a:ext uri="{FF2B5EF4-FFF2-40B4-BE49-F238E27FC236}">
                <a16:creationId xmlns:a16="http://schemas.microsoft.com/office/drawing/2014/main" id="{ECEDB1D6-07B5-4BAC-B52B-08F5CC6FC976}"/>
              </a:ext>
            </a:extLst>
          </p:cNvPr>
          <p:cNvSpPr>
            <a:spLocks noGrp="1"/>
          </p:cNvSpPr>
          <p:nvPr>
            <p:ph sz="quarter" idx="14"/>
          </p:nvPr>
        </p:nvSpPr>
        <p:spPr/>
        <p:txBody>
          <a:bodyPr/>
          <a:lstStyle/>
          <a:p>
            <a:r>
              <a:rPr lang="en-CA" dirty="0"/>
              <a:t>The wooden box. It’s simplistic enough to be used for any and all occasions. </a:t>
            </a:r>
          </a:p>
          <a:p>
            <a:r>
              <a:rPr lang="en-CA" dirty="0"/>
              <a:t>Boss’s birthday? Student graduating or starting school? Friend who can’t seem to find the right water bottle? This is the best gift you can give them. </a:t>
            </a:r>
          </a:p>
        </p:txBody>
      </p:sp>
    </p:spTree>
    <p:extLst>
      <p:ext uri="{BB962C8B-B14F-4D97-AF65-F5344CB8AC3E}">
        <p14:creationId xmlns:p14="http://schemas.microsoft.com/office/powerpoint/2010/main" val="325966548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theme/theme1.xml><?xml version="1.0" encoding="utf-8"?>
<a:theme xmlns:a="http://schemas.openxmlformats.org/drawingml/2006/main" name="Droplet">
  <a:themeElements>
    <a:clrScheme name="Droplet">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docProps/app.xml><?xml version="1.0" encoding="utf-8"?>
<Properties xmlns="http://schemas.openxmlformats.org/officeDocument/2006/extended-properties" xmlns:vt="http://schemas.openxmlformats.org/officeDocument/2006/docPropsVTypes">
  <Template>TM04033925[[fn=Droplet]]</Template>
  <TotalTime>170</TotalTime>
  <Words>1031</Words>
  <Application>Microsoft Office PowerPoint</Application>
  <PresentationFormat>Widescreen</PresentationFormat>
  <Paragraphs>57</Paragraphs>
  <Slides>17</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Tw Cen MT</vt:lpstr>
      <vt:lpstr>Droplet</vt:lpstr>
      <vt:lpstr>PowerPoint Presentation</vt:lpstr>
      <vt:lpstr>Our brand</vt:lpstr>
      <vt:lpstr>Specifics about our bottle and pod</vt:lpstr>
      <vt:lpstr>Colour options for everyone</vt:lpstr>
      <vt:lpstr>Our Base Product:</vt:lpstr>
      <vt:lpstr>Target audience</vt:lpstr>
      <vt:lpstr>A BRIEF VIEW OF THE BOTTLE</vt:lpstr>
      <vt:lpstr>Unique Package</vt:lpstr>
      <vt:lpstr>Why a wooden box over cardboard?</vt:lpstr>
      <vt:lpstr>Why recycled wood?</vt:lpstr>
      <vt:lpstr>We also have a line of specialty teas </vt:lpstr>
      <vt:lpstr>Self care</vt:lpstr>
      <vt:lpstr>Anti-Fatigue</vt:lpstr>
      <vt:lpstr>Fat Burning</vt:lpstr>
      <vt:lpstr>Mood lift</vt:lpstr>
      <vt:lpstr>Pain relief</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Shannon</dc:creator>
  <cp:lastModifiedBy>Shannon</cp:lastModifiedBy>
  <cp:revision>12</cp:revision>
  <dcterms:created xsi:type="dcterms:W3CDTF">2018-11-25T18:05:51Z</dcterms:created>
  <dcterms:modified xsi:type="dcterms:W3CDTF">2018-11-25T20:56:38Z</dcterms:modified>
</cp:coreProperties>
</file>

<file path=docProps/thumbnail.jpeg>
</file>